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82" r:id="rId3"/>
    <p:sldId id="283" r:id="rId4"/>
    <p:sldId id="284" r:id="rId5"/>
    <p:sldId id="289" r:id="rId6"/>
    <p:sldId id="274" r:id="rId7"/>
    <p:sldId id="286" r:id="rId8"/>
    <p:sldId id="287" r:id="rId9"/>
    <p:sldId id="288" r:id="rId10"/>
    <p:sldId id="273" r:id="rId11"/>
    <p:sldId id="275" r:id="rId12"/>
    <p:sldId id="276" r:id="rId13"/>
    <p:sldId id="278" r:id="rId14"/>
    <p:sldId id="271" r:id="rId15"/>
    <p:sldId id="263" r:id="rId16"/>
    <p:sldId id="264" r:id="rId17"/>
    <p:sldId id="267" r:id="rId18"/>
    <p:sldId id="269" r:id="rId19"/>
    <p:sldId id="270" r:id="rId20"/>
    <p:sldId id="290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 varScale="1">
        <p:scale>
          <a:sx n="89" d="100"/>
          <a:sy n="89" d="100"/>
        </p:scale>
        <p:origin x="3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B3A93-6169-4AC1-83E7-62B0C257FDD5}" type="datetimeFigureOut">
              <a:rPr lang="ru-RU" smtClean="0"/>
              <a:t>23.02.2019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D01CC-D77E-43E3-BF71-6A21AFC913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675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B3A93-6169-4AC1-83E7-62B0C257FDD5}" type="datetimeFigureOut">
              <a:rPr lang="ru-RU" smtClean="0"/>
              <a:t>23.02.2019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D01CC-D77E-43E3-BF71-6A21AFC913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4001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B3A93-6169-4AC1-83E7-62B0C257FDD5}" type="datetimeFigureOut">
              <a:rPr lang="ru-RU" smtClean="0"/>
              <a:t>23.02.2019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D01CC-D77E-43E3-BF71-6A21AFC913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5035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B3A93-6169-4AC1-83E7-62B0C257FDD5}" type="datetimeFigureOut">
              <a:rPr lang="ru-RU" smtClean="0"/>
              <a:t>23.02.2019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D01CC-D77E-43E3-BF71-6A21AFC913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5710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B3A93-6169-4AC1-83E7-62B0C257FDD5}" type="datetimeFigureOut">
              <a:rPr lang="ru-RU" smtClean="0"/>
              <a:t>23.02.2019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D01CC-D77E-43E3-BF71-6A21AFC913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7684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B3A93-6169-4AC1-83E7-62B0C257FDD5}" type="datetimeFigureOut">
              <a:rPr lang="ru-RU" smtClean="0"/>
              <a:t>23.02.2019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D01CC-D77E-43E3-BF71-6A21AFC913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7074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B3A93-6169-4AC1-83E7-62B0C257FDD5}" type="datetimeFigureOut">
              <a:rPr lang="ru-RU" smtClean="0"/>
              <a:t>23.02.2019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D01CC-D77E-43E3-BF71-6A21AFC913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8475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B3A93-6169-4AC1-83E7-62B0C257FDD5}" type="datetimeFigureOut">
              <a:rPr lang="ru-RU" smtClean="0"/>
              <a:t>23.02.2019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D01CC-D77E-43E3-BF71-6A21AFC913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7993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B3A93-6169-4AC1-83E7-62B0C257FDD5}" type="datetimeFigureOut">
              <a:rPr lang="ru-RU" smtClean="0"/>
              <a:t>23.02.2019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D01CC-D77E-43E3-BF71-6A21AFC913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3517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B3A93-6169-4AC1-83E7-62B0C257FDD5}" type="datetimeFigureOut">
              <a:rPr lang="ru-RU" smtClean="0"/>
              <a:t>23.02.2019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D01CC-D77E-43E3-BF71-6A21AFC913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0577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B3A93-6169-4AC1-83E7-62B0C257FDD5}" type="datetimeFigureOut">
              <a:rPr lang="ru-RU" smtClean="0"/>
              <a:t>23.02.2019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D01CC-D77E-43E3-BF71-6A21AFC913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9081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BB3A93-6169-4AC1-83E7-62B0C257FDD5}" type="datetimeFigureOut">
              <a:rPr lang="ru-RU" smtClean="0"/>
              <a:t>23.02.2019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D01CC-D77E-43E3-BF71-6A21AFC913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5926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84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1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0"/>
            <a:ext cx="10267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4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0"/>
            <a:ext cx="10267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4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0"/>
            <a:ext cx="10267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3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1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73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799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33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049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47" y="0"/>
            <a:ext cx="110891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4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49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975"/>
            <a:ext cx="12192000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1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059" y="0"/>
            <a:ext cx="96818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20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0"/>
            <a:ext cx="9677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293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5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7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4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6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0</Words>
  <Application>Microsoft Office PowerPoint</Application>
  <PresentationFormat>Широкоэкранный</PresentationFormat>
  <Paragraphs>0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Mr.Kot</dc:creator>
  <cp:lastModifiedBy>Пользователь Windows</cp:lastModifiedBy>
  <cp:revision>17</cp:revision>
  <dcterms:created xsi:type="dcterms:W3CDTF">2017-03-16T13:53:06Z</dcterms:created>
  <dcterms:modified xsi:type="dcterms:W3CDTF">2019-02-23T13:40:36Z</dcterms:modified>
</cp:coreProperties>
</file>